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</p:sldIdLst>
  <p:sldSz cy="9144000" cx="5144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725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0edeea329_6_75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350edeea329_6_75:notes"/>
          <p:cNvSpPr/>
          <p:nvPr>
            <p:ph idx="2" type="sldImg"/>
          </p:nvPr>
        </p:nvSpPr>
        <p:spPr>
          <a:xfrm>
            <a:off x="2560851" y="1143000"/>
            <a:ext cx="1736299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hasCustomPrompt="1" type="title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53648" y="486887"/>
            <a:ext cx="4437106" cy="1767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53648" y="2434100"/>
            <a:ext cx="4437106" cy="5801988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385830" y="1496484"/>
            <a:ext cx="4372742" cy="3183468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643050" y="4802719"/>
            <a:ext cx="3858302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lvl="0" marR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6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6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350998" y="2279653"/>
            <a:ext cx="4437047" cy="3803651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350998" y="6119288"/>
            <a:ext cx="4437047" cy="200025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1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7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7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353648" y="486887"/>
            <a:ext cx="4437106" cy="1767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353677" y="2434167"/>
            <a:ext cx="2186371" cy="5801786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8"/>
          <p:cNvSpPr txBox="1"/>
          <p:nvPr>
            <p:ph idx="2" type="body"/>
          </p:nvPr>
        </p:nvSpPr>
        <p:spPr>
          <a:xfrm>
            <a:off x="2604354" y="2434167"/>
            <a:ext cx="2186371" cy="5801786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8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8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354348" y="486835"/>
            <a:ext cx="4437047" cy="1767418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54348" y="2241551"/>
            <a:ext cx="2176323" cy="1098550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2" type="body"/>
          </p:nvPr>
        </p:nvSpPr>
        <p:spPr>
          <a:xfrm>
            <a:off x="354348" y="3340101"/>
            <a:ext cx="2176323" cy="4912785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9"/>
          <p:cNvSpPr txBox="1"/>
          <p:nvPr>
            <p:ph idx="3" type="body"/>
          </p:nvPr>
        </p:nvSpPr>
        <p:spPr>
          <a:xfrm>
            <a:off x="2604354" y="2241551"/>
            <a:ext cx="2187041" cy="1098550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4" type="body"/>
          </p:nvPr>
        </p:nvSpPr>
        <p:spPr>
          <a:xfrm>
            <a:off x="2604354" y="3340101"/>
            <a:ext cx="2187041" cy="4912785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353648" y="486887"/>
            <a:ext cx="4437106" cy="1767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20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0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21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 1">
  <p:cSld name="CUSTOM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type="title"/>
          </p:nvPr>
        </p:nvSpPr>
        <p:spPr>
          <a:xfrm>
            <a:off x="354348" y="609600"/>
            <a:ext cx="1659203" cy="2133601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" type="body"/>
          </p:nvPr>
        </p:nvSpPr>
        <p:spPr>
          <a:xfrm>
            <a:off x="2187041" y="1316569"/>
            <a:ext cx="2604354" cy="6498169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55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2"/>
          <p:cNvSpPr txBox="1"/>
          <p:nvPr>
            <p:ph idx="2" type="body"/>
          </p:nvPr>
        </p:nvSpPr>
        <p:spPr>
          <a:xfrm>
            <a:off x="354348" y="2743201"/>
            <a:ext cx="1659203" cy="5082119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2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22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/>
          <p:nvPr>
            <p:ph type="title"/>
          </p:nvPr>
        </p:nvSpPr>
        <p:spPr>
          <a:xfrm>
            <a:off x="354348" y="609600"/>
            <a:ext cx="1659203" cy="2133601"/>
          </a:xfrm>
          <a:prstGeom prst="rect">
            <a:avLst/>
          </a:prstGeom>
          <a:noFill/>
          <a:ln>
            <a:noFill/>
          </a:ln>
        </p:spPr>
        <p:txBody>
          <a:bodyPr anchorCtr="0" anchor="b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3"/>
          <p:cNvSpPr/>
          <p:nvPr>
            <p:ph idx="2" type="pic"/>
          </p:nvPr>
        </p:nvSpPr>
        <p:spPr>
          <a:xfrm>
            <a:off x="2187041" y="1316569"/>
            <a:ext cx="2604354" cy="6498169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Google Shape;111;p23"/>
          <p:cNvSpPr txBox="1"/>
          <p:nvPr>
            <p:ph idx="1" type="body"/>
          </p:nvPr>
        </p:nvSpPr>
        <p:spPr>
          <a:xfrm>
            <a:off x="354348" y="2743201"/>
            <a:ext cx="1659203" cy="5082119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3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23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23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353648" y="486887"/>
            <a:ext cx="4437106" cy="1767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 rot="5400000">
            <a:off x="-328793" y="3116540"/>
            <a:ext cx="5801988" cy="4437106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4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24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24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 rot="5400000">
            <a:off x="361534" y="3806763"/>
            <a:ext cx="7749120" cy="1109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 rot="5400000">
            <a:off x="-1889142" y="2729653"/>
            <a:ext cx="7749120" cy="3263480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5" name="Google Shape;125;p25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Google Shape;126;p25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10"/>
          <p:cNvSpPr txBox="1"/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0"/>
          <p:cNvSpPr txBox="1"/>
          <p:nvPr>
            <p:ph idx="1" type="subTitle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53648" y="486887"/>
            <a:ext cx="4437106" cy="1767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53648" y="2434100"/>
            <a:ext cx="4437106" cy="5801988"/>
          </a:xfrm>
          <a:prstGeom prst="rect">
            <a:avLst/>
          </a:prstGeom>
          <a:noFill/>
          <a:ln>
            <a:noFill/>
          </a:ln>
        </p:spPr>
        <p:txBody>
          <a:bodyPr anchorCtr="0" anchor="t" bIns="16125" lIns="16125" spcFirstLastPara="1" rIns="16125" wrap="square" tIns="16125">
            <a:noAutofit/>
          </a:bodyPr>
          <a:lstStyle>
            <a:lvl1pPr indent="-33655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0" type="dt"/>
          </p:nvPr>
        </p:nvSpPr>
        <p:spPr>
          <a:xfrm>
            <a:off x="353648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1703962" y="8474995"/>
            <a:ext cx="1736478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16125" lIns="16125" spcFirstLastPara="1" rIns="16125" wrap="square" tIns="161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3633270" y="8474995"/>
            <a:ext cx="1157484" cy="486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/>
          <p:nvPr/>
        </p:nvSpPr>
        <p:spPr>
          <a:xfrm>
            <a:off x="191850" y="1214873"/>
            <a:ext cx="4760700" cy="3621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01143A"/>
          </a:solidFill>
          <a:ln>
            <a:noFill/>
          </a:ln>
        </p:spPr>
        <p:txBody>
          <a:bodyPr anchorCtr="0" anchor="ctr" bIns="8050" lIns="16125" spcFirstLastPara="1" rIns="16125" wrap="square" tIns="8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 Rounded"/>
              <a:buNone/>
            </a:pPr>
            <a:r>
              <a:rPr b="1" lang="pt-BR" sz="16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Título do trabalho</a:t>
            </a:r>
            <a:endParaRPr b="1" i="0" sz="8700" u="none" cap="none" strike="noStrik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279000" y="1653173"/>
            <a:ext cx="4586400" cy="5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8050" lIns="16125" spcFirstLastPara="1" rIns="16125" wrap="square" tIns="80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pt-BR" sz="700"/>
              <a:t>Nome Completo do Autor</a:t>
            </a:r>
            <a:r>
              <a:rPr b="0" baseline="30000" i="0" lang="pt-BR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(1,*)</a:t>
            </a:r>
            <a:r>
              <a:rPr b="0" i="0" lang="pt-BR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</a:t>
            </a:r>
            <a:r>
              <a:rPr lang="pt-BR" sz="700"/>
              <a:t>me Completo do Segundo autor</a:t>
            </a:r>
            <a:r>
              <a:rPr b="0" baseline="30000" i="0" lang="pt-BR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(2)</a:t>
            </a:r>
            <a:r>
              <a:rPr lang="pt-BR" sz="700"/>
              <a:t>; </a:t>
            </a:r>
            <a:endParaRPr sz="2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baseline="3000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pt-BR" sz="500"/>
              <a:t>Função, nome do departamento, nome da faculdade e/ou </a:t>
            </a:r>
            <a:r>
              <a:rPr i="1" lang="pt-BR" sz="500"/>
              <a:t>instituto</a:t>
            </a:r>
            <a:r>
              <a:rPr i="1" lang="pt-BR" sz="500"/>
              <a:t>, nome da Universidade, cidade, estado e país.</a:t>
            </a:r>
            <a:endParaRPr i="1" sz="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baseline="3000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Docentes no Instituto de Ciências Agrárias da Universidade Federal dos Vales do Jequitinhonha e Mucuri – UFVJM, Unaí-MG.</a:t>
            </a:r>
            <a:endParaRPr sz="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1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i="1" lang="pt-BR" sz="500"/>
              <a:t>xxxxx</a:t>
            </a:r>
            <a:r>
              <a:rPr b="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i="1" lang="pt-BR" sz="500"/>
              <a:t>xxxxx</a:t>
            </a:r>
            <a:r>
              <a:rPr b="0" i="1" lang="pt-BR" sz="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i="1" lang="pt-BR" sz="500"/>
              <a:t>xxx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26"/>
          <p:cNvPicPr preferRelativeResize="0"/>
          <p:nvPr/>
        </p:nvPicPr>
        <p:blipFill rotWithShape="1">
          <a:blip r:embed="rId3">
            <a:alphaModFix/>
          </a:blip>
          <a:srcRect b="5225" l="0" r="21593" t="6365"/>
          <a:stretch/>
        </p:blipFill>
        <p:spPr>
          <a:xfrm>
            <a:off x="0" y="0"/>
            <a:ext cx="3805225" cy="1162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6" title="Design sem nom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29025" y="-76200"/>
            <a:ext cx="721999" cy="72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37050" y="598375"/>
            <a:ext cx="1137975" cy="55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51023" y="81774"/>
            <a:ext cx="523725" cy="469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