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32397700" cy="43192700"/>
  <p:notesSz cx="6858000" cy="9144000"/>
  <p:embeddedFontLst>
    <p:embeddedFont>
      <p:font typeface="Arial Nova Bold" charset="1" panose="020B0804020202020204"/>
      <p:regular r:id="rId7"/>
    </p:embeddedFont>
    <p:embeddedFont>
      <p:font typeface="Arial" charset="1" panose="020B0502020202020204"/>
      <p:regular r:id="rId8"/>
    </p:embeddedFont>
    <p:embeddedFont>
      <p:font typeface="Alexandria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9053" y="7661054"/>
            <a:ext cx="31383320" cy="2877425"/>
            <a:chOff x="0" y="0"/>
            <a:chExt cx="2624317" cy="2406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624317" cy="240614"/>
            </a:xfrm>
            <a:custGeom>
              <a:avLst/>
              <a:gdLst/>
              <a:ahLst/>
              <a:cxnLst/>
              <a:rect r="r" b="b" t="t" l="l"/>
              <a:pathLst>
                <a:path h="240614" w="2624317">
                  <a:moveTo>
                    <a:pt x="19242" y="0"/>
                  </a:moveTo>
                  <a:lnTo>
                    <a:pt x="2605075" y="0"/>
                  </a:lnTo>
                  <a:cubicBezTo>
                    <a:pt x="2615702" y="0"/>
                    <a:pt x="2624317" y="8615"/>
                    <a:pt x="2624317" y="19242"/>
                  </a:cubicBezTo>
                  <a:lnTo>
                    <a:pt x="2624317" y="221373"/>
                  </a:lnTo>
                  <a:cubicBezTo>
                    <a:pt x="2624317" y="231999"/>
                    <a:pt x="2615702" y="240614"/>
                    <a:pt x="2605075" y="240614"/>
                  </a:cubicBezTo>
                  <a:lnTo>
                    <a:pt x="19242" y="240614"/>
                  </a:lnTo>
                  <a:cubicBezTo>
                    <a:pt x="8615" y="240614"/>
                    <a:pt x="0" y="231999"/>
                    <a:pt x="0" y="221373"/>
                  </a:cubicBezTo>
                  <a:lnTo>
                    <a:pt x="0" y="19242"/>
                  </a:lnTo>
                  <a:cubicBezTo>
                    <a:pt x="0" y="8615"/>
                    <a:pt x="8615" y="0"/>
                    <a:pt x="19242" y="0"/>
                  </a:cubicBezTo>
                  <a:close/>
                </a:path>
              </a:pathLst>
            </a:custGeom>
            <a:solidFill>
              <a:srgbClr val="061739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42875"/>
              <a:ext cx="2624317" cy="383489"/>
            </a:xfrm>
            <a:prstGeom prst="rect">
              <a:avLst/>
            </a:prstGeom>
          </p:spPr>
          <p:txBody>
            <a:bodyPr anchor="ctr" rtlCol="false" tIns="0" lIns="0" bIns="0" rIns="0"/>
            <a:lstStyle/>
            <a:p>
              <a:pPr algn="ctr">
                <a:lnSpc>
                  <a:spcPts val="10219"/>
                </a:lnSpc>
              </a:pPr>
              <a:r>
                <a:rPr lang="en-US" sz="7299" b="true">
                  <a:solidFill>
                    <a:srgbClr val="FFFFFF"/>
                  </a:solidFill>
                  <a:latin typeface="Arial Nova Bold"/>
                  <a:ea typeface="Arial Nova Bold"/>
                  <a:cs typeface="Arial Nova Bold"/>
                  <a:sym typeface="Arial Nova Bold"/>
                </a:rPr>
                <a:t>TÍTULO</a:t>
              </a: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0" y="36000"/>
            <a:ext cx="32108622" cy="7459557"/>
          </a:xfrm>
          <a:custGeom>
            <a:avLst/>
            <a:gdLst/>
            <a:ahLst/>
            <a:cxnLst/>
            <a:rect r="r" b="b" t="t" l="l"/>
            <a:pathLst>
              <a:path h="7459557" w="32108622">
                <a:moveTo>
                  <a:pt x="0" y="0"/>
                </a:moveTo>
                <a:lnTo>
                  <a:pt x="32108622" y="0"/>
                </a:lnTo>
                <a:lnTo>
                  <a:pt x="32108622" y="7459557"/>
                </a:lnTo>
                <a:lnTo>
                  <a:pt x="0" y="74595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7609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339053" y="20546352"/>
            <a:ext cx="31269070" cy="8321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6069"/>
              </a:lnSpc>
            </a:pPr>
            <a:r>
              <a:rPr lang="en-US" sz="4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57980" y="12152509"/>
            <a:ext cx="30930496" cy="5159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4"/>
              </a:lnSpc>
            </a:pPr>
            <a:r>
              <a:rPr lang="en-US" sz="335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1 - Filiação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72949" y="10708519"/>
            <a:ext cx="31115528" cy="7010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80"/>
              </a:lnSpc>
            </a:pPr>
            <a:r>
              <a:rPr lang="en-US"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</a:t>
            </a:r>
            <a:r>
              <a:rPr lang="en-US"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(1,</a:t>
            </a:r>
            <a:r>
              <a:rPr lang="en-US"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*)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205983" y="13211912"/>
            <a:ext cx="5649459" cy="646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32"/>
              </a:lnSpc>
            </a:pPr>
            <a:r>
              <a:rPr lang="en-US" sz="416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*email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72949" y="13927318"/>
            <a:ext cx="31115528" cy="7903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24"/>
              </a:lnSpc>
            </a:pPr>
            <a:r>
              <a:rPr lang="en-US" b="true" sz="4660">
                <a:solidFill>
                  <a:srgbClr val="061739"/>
                </a:solidFill>
                <a:latin typeface="Alexandria Bold"/>
                <a:ea typeface="Alexandria Bold"/>
                <a:cs typeface="Alexandria Bold"/>
                <a:sym typeface="Alexandria Bold"/>
              </a:rPr>
              <a:t>SUBTÍTULO </a:t>
            </a:r>
          </a:p>
        </p:txBody>
      </p:sp>
      <p:sp>
        <p:nvSpPr>
          <p:cNvPr name="AutoShape 11" id="11"/>
          <p:cNvSpPr/>
          <p:nvPr/>
        </p:nvSpPr>
        <p:spPr>
          <a:xfrm>
            <a:off x="472949" y="14365343"/>
            <a:ext cx="13172833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>
            <a:off x="18415644" y="14346293"/>
            <a:ext cx="13172833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319391" y="14736693"/>
            <a:ext cx="31269070" cy="1603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6069"/>
              </a:lnSpc>
            </a:pPr>
            <a:r>
              <a:rPr lang="en-US" sz="4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presente layout é apenas uma sugestão, o tamanho da letra e fontes podem variar, desde que o leitor consiga visualizar a pelo menos um metro de distância.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57980" y="19736977"/>
            <a:ext cx="31115528" cy="7903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24"/>
              </a:lnSpc>
            </a:pPr>
            <a:r>
              <a:rPr lang="en-US" b="true" sz="4660">
                <a:solidFill>
                  <a:srgbClr val="061739"/>
                </a:solidFill>
                <a:latin typeface="Alexandria Bold"/>
                <a:ea typeface="Alexandria Bold"/>
                <a:cs typeface="Alexandria Bold"/>
                <a:sym typeface="Alexandria Bold"/>
              </a:rPr>
              <a:t>SUBTÍTULO</a:t>
            </a:r>
          </a:p>
        </p:txBody>
      </p:sp>
      <p:sp>
        <p:nvSpPr>
          <p:cNvPr name="AutoShape 15" id="15"/>
          <p:cNvSpPr/>
          <p:nvPr/>
        </p:nvSpPr>
        <p:spPr>
          <a:xfrm>
            <a:off x="472934" y="20175002"/>
            <a:ext cx="13572144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>
            <a:off x="18415644" y="20175002"/>
            <a:ext cx="13096046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7" id="17"/>
          <p:cNvSpPr txBox="true"/>
          <p:nvPr/>
        </p:nvSpPr>
        <p:spPr>
          <a:xfrm rot="0">
            <a:off x="843058" y="38104357"/>
            <a:ext cx="31115528" cy="7903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24"/>
              </a:lnSpc>
            </a:pPr>
            <a:r>
              <a:rPr lang="en-US" b="true" sz="4660">
                <a:solidFill>
                  <a:srgbClr val="061739"/>
                </a:solidFill>
                <a:latin typeface="Alexandria Bold"/>
                <a:ea typeface="Alexandria Bold"/>
                <a:cs typeface="Alexandria Bold"/>
                <a:sym typeface="Alexandria Bold"/>
              </a:rPr>
              <a:t>SUBTÍTULO</a:t>
            </a:r>
          </a:p>
        </p:txBody>
      </p:sp>
      <p:sp>
        <p:nvSpPr>
          <p:cNvPr name="AutoShape 18" id="18"/>
          <p:cNvSpPr/>
          <p:nvPr/>
        </p:nvSpPr>
        <p:spPr>
          <a:xfrm>
            <a:off x="658012" y="38542382"/>
            <a:ext cx="13387066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flipV="true">
            <a:off x="18855443" y="38542382"/>
            <a:ext cx="12841325" cy="0"/>
          </a:xfrm>
          <a:prstGeom prst="line">
            <a:avLst/>
          </a:prstGeom>
          <a:ln cap="flat" w="38100">
            <a:solidFill>
              <a:srgbClr val="061739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0" id="20"/>
          <p:cNvSpPr txBox="true"/>
          <p:nvPr/>
        </p:nvSpPr>
        <p:spPr>
          <a:xfrm rot="0">
            <a:off x="472949" y="39247107"/>
            <a:ext cx="31038741" cy="8321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6069"/>
              </a:lnSpc>
            </a:pPr>
            <a:r>
              <a:rPr lang="en-US" sz="433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DAGp-2TBJb8</dc:identifier>
  <dcterms:modified xsi:type="dcterms:W3CDTF">2011-08-01T06:04:30Z</dcterms:modified>
  <cp:revision>1</cp:revision>
  <dc:title>Modelo banner Sinconre</dc:title>
</cp:coreProperties>
</file>